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0"/>
    <p:restoredTop sz="94672"/>
  </p:normalViewPr>
  <p:slideViewPr>
    <p:cSldViewPr snapToGrid="0">
      <p:cViewPr varScale="1">
        <p:scale>
          <a:sx n="96" d="100"/>
          <a:sy n="96" d="100"/>
        </p:scale>
        <p:origin x="184" y="9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April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April 16,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4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April 16,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April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April 16,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5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April 16,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7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April 16,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April 16,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April 16,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1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April 16,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April 16,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April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48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43" r:id="rId6"/>
    <p:sldLayoutId id="2147483838" r:id="rId7"/>
    <p:sldLayoutId id="2147483839" r:id="rId8"/>
    <p:sldLayoutId id="2147483840" r:id="rId9"/>
    <p:sldLayoutId id="2147483842" r:id="rId10"/>
    <p:sldLayoutId id="214748384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3.digialm.com/EForms/configuredHtml/33002/92519/Registration.html" TargetMode="External"/><Relationship Id="rId2" Type="http://schemas.openxmlformats.org/officeDocument/2006/relationships/hyperlink" Target="https://dbe.iimb.ac.i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dn3.digialm.com/EForms/configuredHtml/33002/92519/login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idhi.iimb.ac.in/?p_id=604D69D869A6FB82F2B947D6A9DA58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F4D251-B7D8-402D-950A-F9D15396E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B4C0078C-8B24-D2B7-AA2A-93F75F185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728663"/>
            <a:ext cx="5015638" cy="2795737"/>
          </a:xfrm>
        </p:spPr>
        <p:txBody>
          <a:bodyPr>
            <a:normAutofit/>
          </a:bodyPr>
          <a:lstStyle/>
          <a:p>
            <a:r>
              <a:rPr lang="en-US" sz="5200"/>
              <a:t>Indian Institute of Management Bangalore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85250-C381-EAEF-FA13-87A96E448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22989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/>
              <a:t>Bachelor of Business Administration in Digital Business and Entrepreneurship batch 2025-28</a:t>
            </a:r>
          </a:p>
          <a:p>
            <a:pPr>
              <a:lnSpc>
                <a:spcPct val="110000"/>
              </a:lnSpc>
            </a:pPr>
            <a:r>
              <a:rPr lang="en-US" sz="2600"/>
              <a:t>Steps for apply to the program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A98E3-5497-9AF9-A96E-ADCDAAF76B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24" r="34444" b="-2"/>
          <a:stretch/>
        </p:blipFill>
        <p:spPr>
          <a:xfrm>
            <a:off x="1" y="10"/>
            <a:ext cx="5662934" cy="6857990"/>
          </a:xfrm>
          <a:custGeom>
            <a:avLst/>
            <a:gdLst/>
            <a:ahLst/>
            <a:cxnLst/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472355" y="1021447"/>
                  <a:pt x="4263593" y="1948936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67870A8-BE17-461C-AD58-035AD7FA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7FAD-E6BB-5CD0-700A-93883E43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10728322" cy="95780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…. Preview and submit the form, if you have any clarifications, please reach </a:t>
            </a:r>
            <a:r>
              <a:rPr lang="en-US" dirty="0" err="1"/>
              <a:t>dbeadmissions@iimb.ac.in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94F76F3-4F37-9389-039E-EC7D409B8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997" y="2255660"/>
            <a:ext cx="10728325" cy="4331538"/>
          </a:xfrm>
        </p:spPr>
      </p:pic>
    </p:spTree>
    <p:extLst>
      <p:ext uri="{BB962C8B-B14F-4D97-AF65-F5344CB8AC3E}">
        <p14:creationId xmlns:p14="http://schemas.microsoft.com/office/powerpoint/2010/main" val="25007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F4E1-39FF-CBEA-1935-3365178B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578979"/>
          </a:xfrm>
        </p:spPr>
        <p:txBody>
          <a:bodyPr/>
          <a:lstStyle/>
          <a:p>
            <a:r>
              <a:rPr lang="en-US" dirty="0"/>
              <a:t>Step 1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7720-7A97-3479-4DFB-9111D11E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98180"/>
            <a:ext cx="10915409" cy="534839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Visit </a:t>
            </a: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https://dbe.iimb.ac.in/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r>
              <a:rPr lang="en-US" dirty="0">
                <a:solidFill>
                  <a:schemeClr val="tx2"/>
                </a:solidFill>
              </a:rPr>
              <a:t>Register to the program with the registration link - </a:t>
            </a:r>
            <a:r>
              <a:rPr lang="en-IN" b="0" i="0" u="sng" dirty="0">
                <a:solidFill>
                  <a:schemeClr val="tx2"/>
                </a:solidFill>
                <a:effectLst/>
                <a:latin typeface="Aptos" panose="020B0004020202020204" pitchFamily="34" charset="0"/>
                <a:hlinkClick r:id="rId3" tooltip="https://apc01.safelinks.protection.outlook.com/?url=https%3A%2F%2Fcdn3.digialm.com%2F%2FEForms%2FconfiguredHtml%2F33002%2F92519%2FRegistration.html&amp;data=05%7C02%7Cguruprasad.karanam%40iimbx.iimb.ac.in%7C3eeff7d402cb4974e54d08dd7c152aea%7C0e6a03b428b94d7fac3c38163cd83600%7C1%7C0%7C638803152561150668%7CUnknown%7CTWFpbGZsb3d8eyJFbXB0eU1hcGkiOnRydWUsIlYiOiIwLjAuMDAwMCIsIlAiOiJXaW4zMiIsIkFOIjoiTWFpbCIsIldUIjoyfQ%3D%3D%7C0%7C%7C%7C&amp;sdata=phvuaVIJYkmm0HUqs4G12XvEYcWB5B8IkK%2FPT9lkR6o%3D&amp;reserved=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https://cdn3.digialm.com//EForms/configuredHtml/33002/92519/Registration.html</a:t>
            </a:r>
            <a:endParaRPr lang="en-US" u="sng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After register</a:t>
            </a: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 to the program you will get the below mentioned confirmation</a:t>
            </a:r>
          </a:p>
          <a:p>
            <a:endParaRPr lang="en-US" b="0" i="0" u="sng" dirty="0">
              <a:solidFill>
                <a:schemeClr val="tx2"/>
              </a:solidFill>
              <a:effectLst/>
              <a:latin typeface="Aptos" panose="020B0004020202020204" pitchFamily="34" charset="0"/>
            </a:endParaRPr>
          </a:p>
          <a:p>
            <a:r>
              <a:rPr lang="en-US" b="0" i="0" u="sng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endParaRPr lang="en-US" u="sng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endParaRPr lang="en-US" b="0" i="0" u="sng" dirty="0">
              <a:solidFill>
                <a:schemeClr val="tx2"/>
              </a:solidFill>
              <a:effectLst/>
              <a:latin typeface="Aptos" panose="020B00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Ensure login credentials in your registered mailbox 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Login to the program with the login link - </a:t>
            </a:r>
            <a:r>
              <a:rPr lang="en-IN" b="0" i="0" u="sng" dirty="0">
                <a:solidFill>
                  <a:schemeClr val="tx2"/>
                </a:solidFill>
                <a:effectLst/>
                <a:latin typeface="Aptos" panose="020B0004020202020204" pitchFamily="34" charset="0"/>
                <a:hlinkClick r:id="rId4" tooltip="https://apc01.safelinks.protection.outlook.com/?url=https%3A%2F%2Fcdn3.digialm.com%2FEForms%2FconfiguredHtml%2F33002%2F92519%2Flogin.html&amp;data=05%7C02%7Cguruprasad.karanam%40iimbx.iimb.ac.in%7C3eeff7d402cb4974e54d08dd7c152aea%7C0e6a03b428b94d7fac3c38163cd83600%7C1%7C0%7C638803152561130857%7CUnknown%7CTWFpbGZsb3d8eyJFbXB0eU1hcGkiOnRydWUsIlYiOiIwLjAuMDAwMCIsIlAiOiJXaW4zMiIsIkFOIjoiTWFpbCIsIldUIjoyfQ%3D%3D%7C0%7C%7C%7C&amp;sdata=rQG%2FEReegjcPBvlTvuttjLdpWWhwKVMwsAa6r0ZcTAs%3D&amp;reserved=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https://cdn3.digialm.com/EForms/configuredHtml/33002/92519/login.html</a:t>
            </a:r>
            <a:endParaRPr lang="en-IN" b="0" i="0" u="sng" dirty="0">
              <a:solidFill>
                <a:schemeClr val="tx2"/>
              </a:solidFill>
              <a:effectLst/>
              <a:latin typeface="Aptos" panose="020B0004020202020204" pitchFamily="34" charset="0"/>
            </a:endParaRPr>
          </a:p>
          <a:p>
            <a:endParaRPr lang="en-US" dirty="0">
              <a:solidFill>
                <a:srgbClr val="CC4950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screenshot of a login page&#10;&#10;AI-generated content may be incorrect.">
            <a:extLst>
              <a:ext uri="{FF2B5EF4-FFF2-40B4-BE49-F238E27FC236}">
                <a16:creationId xmlns:a16="http://schemas.microsoft.com/office/drawing/2014/main" id="{5018939E-3429-142D-C9FB-E5A78CEEA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51" y="3024594"/>
            <a:ext cx="8357468" cy="18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5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6CB2-3643-06C6-04B3-E2A8758F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1051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– 2 &amp; 3 – Personal details and communication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A084-C24C-393E-6E66-13CEC97ED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29710"/>
            <a:ext cx="10728325" cy="4539265"/>
          </a:xfrm>
        </p:spPr>
        <p:txBody>
          <a:bodyPr/>
          <a:lstStyle/>
          <a:p>
            <a:r>
              <a:rPr lang="en-US" dirty="0"/>
              <a:t>Fill your Personal details and be sure with all your all data specially with the category and annual income (once confirmed it cannot be changed).</a:t>
            </a:r>
          </a:p>
          <a:p>
            <a:endParaRPr lang="en-US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27DE363-F5A9-2B36-A5CD-FA54CA0F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32" y="1935480"/>
            <a:ext cx="10370525" cy="486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8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95B5-C3C1-9878-3607-6CCAA773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39757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33BAB1-24C1-1DB2-2A6C-07D6D1DC4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866" y="1258888"/>
            <a:ext cx="8898043" cy="5340350"/>
          </a:xfrm>
        </p:spPr>
      </p:pic>
    </p:spTree>
    <p:extLst>
      <p:ext uri="{BB962C8B-B14F-4D97-AF65-F5344CB8AC3E}">
        <p14:creationId xmlns:p14="http://schemas.microsoft.com/office/powerpoint/2010/main" val="269450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27C5-0A88-C550-9BA8-F9D3122D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– 4 Educational Information (Read eligibility criteria in detail)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CB9E88-99BF-6A0A-3D58-420F761C9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6" y="1590675"/>
            <a:ext cx="11170026" cy="4505325"/>
          </a:xfrm>
        </p:spPr>
      </p:pic>
    </p:spTree>
    <p:extLst>
      <p:ext uri="{BB962C8B-B14F-4D97-AF65-F5344CB8AC3E}">
        <p14:creationId xmlns:p14="http://schemas.microsoft.com/office/powerpoint/2010/main" val="73288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2BB8-42E6-1293-7944-CFFE03D1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10728322" cy="1739688"/>
          </a:xfrm>
        </p:spPr>
        <p:txBody>
          <a:bodyPr>
            <a:normAutofit fontScale="90000"/>
          </a:bodyPr>
          <a:lstStyle/>
          <a:p>
            <a:r>
              <a:rPr lang="en-US" dirty="0"/>
              <a:t>Step – 4 – Select your preferred city for Entrance Test and make the payment by using the payment link - </a:t>
            </a:r>
            <a:r>
              <a:rPr lang="en-IN" b="0" i="0" u="sng" dirty="0">
                <a:solidFill>
                  <a:srgbClr val="96607D"/>
                </a:solidFill>
                <a:effectLst/>
                <a:latin typeface="Aptos" panose="020B0004020202020204" pitchFamily="34" charset="0"/>
                <a:hlinkClick r:id="rId2" tooltip="https://enidhi.iimb.ac.in/?p_id=604D69D869A6FB82F2B947D6A9DA5820"/>
              </a:rPr>
              <a:t>https://enidhi.iimb.ac.in/?p_id=604D69D869A6FB82F2B947D6A9DA5820</a:t>
            </a:r>
            <a:endParaRPr lang="en-US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55C93AD-D8EB-E404-DDE5-F02D1239F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3247" y="2705411"/>
            <a:ext cx="10728325" cy="3533390"/>
          </a:xfrm>
        </p:spPr>
      </p:pic>
    </p:spTree>
    <p:extLst>
      <p:ext uri="{BB962C8B-B14F-4D97-AF65-F5344CB8AC3E}">
        <p14:creationId xmlns:p14="http://schemas.microsoft.com/office/powerpoint/2010/main" val="64000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90CE-9B49-F0E3-ACDA-CF413919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10728322" cy="1434888"/>
          </a:xfrm>
        </p:spPr>
        <p:txBody>
          <a:bodyPr>
            <a:normAutofit fontScale="90000"/>
          </a:bodyPr>
          <a:lstStyle/>
          <a:p>
            <a:r>
              <a:rPr lang="en-US" dirty="0"/>
              <a:t>Step – 5 – Fill your registered mail id and registration number while making the payment and ensure to enter the details in the final step of application form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4FB3523-908B-A04D-6EEE-F9356D650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2022702"/>
            <a:ext cx="10971244" cy="4576881"/>
          </a:xfrm>
        </p:spPr>
      </p:pic>
    </p:spTree>
    <p:extLst>
      <p:ext uri="{BB962C8B-B14F-4D97-AF65-F5344CB8AC3E}">
        <p14:creationId xmlns:p14="http://schemas.microsoft.com/office/powerpoint/2010/main" val="207736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A236-C005-91D9-DA07-FB59DA97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45774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pic>
        <p:nvPicPr>
          <p:cNvPr id="7" name="Content Placeholder 6" descr="A close-up of a white screen&#10;&#10;AI-generated content may be incorrect.">
            <a:extLst>
              <a:ext uri="{FF2B5EF4-FFF2-40B4-BE49-F238E27FC236}">
                <a16:creationId xmlns:a16="http://schemas.microsoft.com/office/drawing/2014/main" id="{16944CA2-7405-E18A-6224-9E10BB183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1997977"/>
            <a:ext cx="10728325" cy="3138271"/>
          </a:xfrm>
        </p:spPr>
      </p:pic>
    </p:spTree>
    <p:extLst>
      <p:ext uri="{BB962C8B-B14F-4D97-AF65-F5344CB8AC3E}">
        <p14:creationId xmlns:p14="http://schemas.microsoft.com/office/powerpoint/2010/main" val="325823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49220-E593-5002-8B5E-6B6E3F21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381878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Step – Documents to be uploaded (Make ensure receipt of payment and enter the UTR details, Bank name and Branch)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916F6-3B2A-57D2-DCE5-9FC22837F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001078"/>
            <a:ext cx="10728322" cy="4492487"/>
          </a:xfrm>
        </p:spPr>
        <p:txBody>
          <a:bodyPr/>
          <a:lstStyle/>
          <a:p>
            <a:r>
              <a:rPr lang="en-US" dirty="0"/>
              <a:t>`</a:t>
            </a:r>
          </a:p>
        </p:txBody>
      </p:sp>
      <p:pic>
        <p:nvPicPr>
          <p:cNvPr id="5" name="Picture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FD86C57-E336-09C1-AF65-AC7BDA6FB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91" y="2220464"/>
            <a:ext cx="9713844" cy="42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1005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</TotalTime>
  <Words>279</Words>
  <Application>Microsoft Macintosh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Avenir Next LT Pro</vt:lpstr>
      <vt:lpstr>Rockwell Nova Light</vt:lpstr>
      <vt:lpstr>The Hand Extrablack</vt:lpstr>
      <vt:lpstr>BlobVTI</vt:lpstr>
      <vt:lpstr>Indian Institute of Management Bangalore </vt:lpstr>
      <vt:lpstr>Step 1 </vt:lpstr>
      <vt:lpstr>Step – 2 &amp; 3 – Personal details and communication details</vt:lpstr>
      <vt:lpstr>Contd…</vt:lpstr>
      <vt:lpstr>Step – 4 Educational Information (Read eligibility criteria in detail)   </vt:lpstr>
      <vt:lpstr>Step – 4 – Select your preferred city for Entrance Test and make the payment by using the payment link - https://enidhi.iimb.ac.in/?p_id=604D69D869A6FB82F2B947D6A9DA5820</vt:lpstr>
      <vt:lpstr>Step – 5 – Fill your registered mail id and registration number while making the payment and ensure to enter the details in the final step of application form</vt:lpstr>
      <vt:lpstr>Contd…</vt:lpstr>
      <vt:lpstr>Final Step – Documents to be uploaded (Make ensure receipt of payment and enter the UTR details, Bank name and Branch)</vt:lpstr>
      <vt:lpstr>Contd…. Preview and submit the form, if you have any clarifications, please reach dbeadmissions@iimb.ac.in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Karanam, Guruprasad</dc:creator>
  <cp:lastModifiedBy>Karanam, Guruprasad</cp:lastModifiedBy>
  <cp:revision>1</cp:revision>
  <dcterms:created xsi:type="dcterms:W3CDTF">2025-04-16T04:23:39Z</dcterms:created>
  <dcterms:modified xsi:type="dcterms:W3CDTF">2025-04-16T05:37:56Z</dcterms:modified>
</cp:coreProperties>
</file>